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2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741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892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798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872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700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7898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948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3309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043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9996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69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B43E8-1F4A-40FA-84E7-4EDCEE8DB706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2245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0E05C-6DEC-AE14-291B-FC6ADF632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8684ED2-0A97-0996-AB27-2B1E62A76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0782" y="1597904"/>
            <a:ext cx="8814724" cy="5227228"/>
          </a:xfrm>
          <a:prstGeom prst="roundRect">
            <a:avLst>
              <a:gd name="adj" fmla="val 2818"/>
            </a:avLst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C66B1390-CF88-C987-09D3-6462D6E32E88}"/>
              </a:ext>
            </a:extLst>
          </p:cNvPr>
          <p:cNvSpPr/>
          <p:nvPr/>
        </p:nvSpPr>
        <p:spPr>
          <a:xfrm>
            <a:off x="150782" y="113727"/>
            <a:ext cx="8823960" cy="1401037"/>
          </a:xfrm>
          <a:prstGeom prst="roundRect">
            <a:avLst>
              <a:gd name="adj" fmla="val 13234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EB8AAD-8ECB-3F9E-02D9-72CA12C56541}"/>
              </a:ext>
            </a:extLst>
          </p:cNvPr>
          <p:cNvSpPr txBox="1"/>
          <p:nvPr/>
        </p:nvSpPr>
        <p:spPr>
          <a:xfrm>
            <a:off x="141546" y="194468"/>
            <a:ext cx="8823960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/>
            <a:r>
              <a:rPr lang="ko-KR" altLang="en-US" sz="2500" b="0" i="0" u="none" strike="noStrike" baseline="0" dirty="0">
                <a:solidFill>
                  <a:srgbClr val="221E1F"/>
                </a:solidFill>
                <a:latin typeface="+mn-ea"/>
              </a:rPr>
              <a:t>의료 로봇 분야에 인공지능 기술이 접목됨으로써 기존 수술 로봇의 성능이 더 좋아졌으며</a:t>
            </a:r>
            <a:r>
              <a:rPr lang="en-US" altLang="ko-KR" sz="2500" b="0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2500" b="0" i="0" u="none" strike="noStrike" baseline="0" dirty="0">
                <a:solidFill>
                  <a:srgbClr val="221E1F"/>
                </a:solidFill>
                <a:latin typeface="+mn-ea"/>
              </a:rPr>
              <a:t>각종 의료 업무를 도와주는 로봇 덕에 의료인들은 환자에 더욱 집중할 수 있게 되었다</a:t>
            </a:r>
            <a:r>
              <a:rPr lang="en-US" altLang="ko-KR" sz="2500" b="0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09008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2F15C-B5B4-94C1-5810-3A9901CE2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43844C8-77E6-F169-E2C4-136EAD5FD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2" b="5492"/>
          <a:stretch/>
        </p:blipFill>
        <p:spPr>
          <a:xfrm>
            <a:off x="150782" y="1597904"/>
            <a:ext cx="8814724" cy="5227228"/>
          </a:xfrm>
          <a:prstGeom prst="roundRect">
            <a:avLst>
              <a:gd name="adj" fmla="val 2818"/>
            </a:avLst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CED8C936-7DFC-16BB-9969-58CFAB2CEDC4}"/>
              </a:ext>
            </a:extLst>
          </p:cNvPr>
          <p:cNvSpPr/>
          <p:nvPr/>
        </p:nvSpPr>
        <p:spPr>
          <a:xfrm>
            <a:off x="150782" y="113727"/>
            <a:ext cx="8823960" cy="1401037"/>
          </a:xfrm>
          <a:prstGeom prst="roundRect">
            <a:avLst>
              <a:gd name="adj" fmla="val 13234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A54C91-9466-0C80-0A05-569494F0BA0A}"/>
              </a:ext>
            </a:extLst>
          </p:cNvPr>
          <p:cNvSpPr txBox="1"/>
          <p:nvPr/>
        </p:nvSpPr>
        <p:spPr>
          <a:xfrm>
            <a:off x="141546" y="194468"/>
            <a:ext cx="8823960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/>
            <a:r>
              <a:rPr lang="ko-KR" altLang="en-US" sz="2500" b="0" i="0" u="none" strike="noStrike" baseline="0" dirty="0">
                <a:solidFill>
                  <a:srgbClr val="221E1F"/>
                </a:solidFill>
                <a:latin typeface="+mn-ea"/>
              </a:rPr>
              <a:t>의료 로봇 분야에 인공지능 기술이 접목됨으로써 기존 수술 로봇의 성능이 더 좋아졌으며</a:t>
            </a:r>
            <a:r>
              <a:rPr lang="en-US" altLang="ko-KR" sz="2500" b="0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2500" b="0" i="0" u="none" strike="noStrike" baseline="0" dirty="0">
                <a:solidFill>
                  <a:srgbClr val="221E1F"/>
                </a:solidFill>
                <a:latin typeface="+mn-ea"/>
              </a:rPr>
              <a:t>각종 의료 업무를 도와주는 로봇 덕에 의료인들은 환자에 더욱 집중할 수 있게 되었다</a:t>
            </a:r>
            <a:r>
              <a:rPr lang="en-US" altLang="ko-KR" sz="2500" b="0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0305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71BD66-B2A1-F9D4-8C3F-CCF057075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763C290-9007-B58F-AAD7-E5F7B7BDD6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709" y="49265"/>
            <a:ext cx="7444510" cy="67848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5A2763A-D273-1630-0520-8BE01D81E561}"/>
              </a:ext>
            </a:extLst>
          </p:cNvPr>
          <p:cNvSpPr txBox="1"/>
          <p:nvPr/>
        </p:nvSpPr>
        <p:spPr>
          <a:xfrm>
            <a:off x="1357745" y="159789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>
                <a:solidFill>
                  <a:srgbClr val="FF0000"/>
                </a:solidFill>
              </a:rPr>
              <a:t>의학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D6EBA3-810D-C9FB-6A5B-7DC3A927BC13}"/>
              </a:ext>
            </a:extLst>
          </p:cNvPr>
          <p:cNvSpPr txBox="1"/>
          <p:nvPr/>
        </p:nvSpPr>
        <p:spPr>
          <a:xfrm>
            <a:off x="4018002" y="5560291"/>
            <a:ext cx="1176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FF0000"/>
                </a:solidFill>
              </a:rPr>
              <a:t>의 공학</a:t>
            </a:r>
          </a:p>
        </p:txBody>
      </p:sp>
    </p:spTree>
    <p:extLst>
      <p:ext uri="{BB962C8B-B14F-4D97-AF65-F5344CB8AC3E}">
        <p14:creationId xmlns:p14="http://schemas.microsoft.com/office/powerpoint/2010/main" val="224287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</TotalTime>
  <Words>57</Words>
  <Application>Microsoft Office PowerPoint</Application>
  <PresentationFormat>화면 슬라이드 쇼(4:3)</PresentationFormat>
  <Paragraphs>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Candara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5</cp:revision>
  <dcterms:created xsi:type="dcterms:W3CDTF">2024-12-18T08:11:48Z</dcterms:created>
  <dcterms:modified xsi:type="dcterms:W3CDTF">2025-02-27T10:54:16Z</dcterms:modified>
</cp:coreProperties>
</file>